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4" r:id="rId4"/>
    <p:sldId id="268" r:id="rId5"/>
    <p:sldId id="271" r:id="rId6"/>
    <p:sldId id="269" r:id="rId7"/>
    <p:sldId id="265" r:id="rId8"/>
    <p:sldId id="266" r:id="rId9"/>
    <p:sldId id="267" r:id="rId10"/>
    <p:sldId id="272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en-US"/>
              <a:t>Chiba Campaign </a:t>
            </a:r>
            <a:r>
              <a:rPr lang="en-US" altLang="zh-CN">
                <a:sym typeface="+mn-ea"/>
              </a:rPr>
              <a:t>2019</a:t>
            </a:r>
            <a:br>
              <a:rPr lang="en-US" altLang="zh-CN">
                <a:sym typeface="+mn-ea"/>
              </a:rPr>
            </a:br>
            <a:r>
              <a:rPr lang="en-US" altLang="zh-CN">
                <a:sym typeface="+mn-ea"/>
              </a:rPr>
              <a:t>12.2 Report</a:t>
            </a:r>
            <a:endParaRPr lang="en-US" altLang="zh-CN"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20000"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                                                                                                                 </a:t>
            </a:r>
            <a:r>
              <a:rPr lang="en-US" altLang="zh-CN"/>
              <a:t>DAIYAJIE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718185" y="414655"/>
            <a:ext cx="28962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MODIS (11/29)</a:t>
            </a:r>
            <a:endParaRPr lang="zh-CN" altLang="en-US" sz="2800" b="1"/>
          </a:p>
        </p:txBody>
      </p:sp>
      <p:pic>
        <p:nvPicPr>
          <p:cNvPr id="2" name="图片 1" descr="modisaod550_20191129_Japan_0.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5575" y="1411605"/>
            <a:ext cx="6800850" cy="40341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718185" y="414655"/>
            <a:ext cx="25787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MODIS (11/30)</a:t>
            </a:r>
            <a:endParaRPr lang="en-US" altLang="zh-CN" sz="2800" b="1"/>
          </a:p>
        </p:txBody>
      </p:sp>
      <p:pic>
        <p:nvPicPr>
          <p:cNvPr id="2" name="图片 1" descr="modisaod550_20191130_Japan_0.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5575" y="1411605"/>
            <a:ext cx="6800850" cy="40341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718185" y="414655"/>
            <a:ext cx="35591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GCOM-C (11/29)</a:t>
            </a:r>
            <a:endParaRPr lang="en-US" altLang="zh-CN" sz="2800" b="1"/>
          </a:p>
        </p:txBody>
      </p:sp>
      <p:pic>
        <p:nvPicPr>
          <p:cNvPr id="3" name="图片 2" descr="modisaod550_20191128_Japan_0.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5575" y="1411605"/>
            <a:ext cx="6800850" cy="4034155"/>
          </a:xfrm>
          <a:prstGeom prst="rect">
            <a:avLst/>
          </a:prstGeom>
        </p:spPr>
      </p:pic>
      <p:pic>
        <p:nvPicPr>
          <p:cNvPr id="2" name="图片 1" descr="gcomcaodp_20191129_Japan_0.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575" y="1411605"/>
            <a:ext cx="6800850" cy="40341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718185" y="414655"/>
            <a:ext cx="31508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GCOM-C (11/30)</a:t>
            </a:r>
            <a:endParaRPr lang="en-US" altLang="zh-CN" sz="2800" b="1"/>
          </a:p>
        </p:txBody>
      </p:sp>
      <p:pic>
        <p:nvPicPr>
          <p:cNvPr id="3" name="图片 2" descr="modisaod550_20191128_Japan_0.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5575" y="1411605"/>
            <a:ext cx="6800850" cy="4034155"/>
          </a:xfrm>
          <a:prstGeom prst="rect">
            <a:avLst/>
          </a:prstGeom>
        </p:spPr>
      </p:pic>
      <p:pic>
        <p:nvPicPr>
          <p:cNvPr id="2" name="图片 1" descr="gcomcaodp_20191130_Japan_0.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575" y="1411605"/>
            <a:ext cx="6800850" cy="40341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174750" y="5852795"/>
            <a:ext cx="1007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en-US" b="1"/>
              <a:t>Figure:The average of Solar Irradiance per hour was observed at chiba university</a:t>
            </a:r>
            <a:endParaRPr lang="en-US" altLang="en-US" b="1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34005" y="1121410"/>
            <a:ext cx="6523355" cy="46151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174750" y="5852795"/>
            <a:ext cx="1007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en-US" b="1"/>
              <a:t>Figure:The average of Solar Irradiance per hour was observed at chiba university</a:t>
            </a:r>
            <a:endParaRPr lang="en-US" altLang="en-US" b="1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63545" y="1130935"/>
            <a:ext cx="6496050" cy="45961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174750" y="5852795"/>
            <a:ext cx="1007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en-US" b="1"/>
              <a:t>Figure:The average of Solar Irradiance per hour was observed at chiba university</a:t>
            </a:r>
            <a:endParaRPr lang="en-US" altLang="en-US" b="1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48685" y="1527810"/>
            <a:ext cx="5294630" cy="38023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174750" y="5852795"/>
            <a:ext cx="1007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en-US" b="1"/>
              <a:t>Figure:The average of Solar Irradiance per hour was observed at chiba university</a:t>
            </a:r>
            <a:endParaRPr lang="en-US" altLang="en-US" b="1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34335" y="1136015"/>
            <a:ext cx="6323965" cy="458660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527</Words>
  <Application>WPS 演示</Application>
  <PresentationFormat>宽屏</PresentationFormat>
  <Paragraphs>22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Chiba Campaign 2019 11.28 Report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yajie dai</dc:creator>
  <cp:lastModifiedBy>丸子控1421904245</cp:lastModifiedBy>
  <cp:revision>13</cp:revision>
  <dcterms:created xsi:type="dcterms:W3CDTF">2019-11-18T10:19:00Z</dcterms:created>
  <dcterms:modified xsi:type="dcterms:W3CDTF">2019-12-02T10:19:22Z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2052-11.3.0.8775</vt:lpwstr>
  </property>
</Properties>
</file>